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28803600" cy="39604950"/>
  <p:notesSz cx="6858000" cy="9144000"/>
  <p:defaultTextStyle>
    <a:defPPr>
      <a:defRPr lang="th-TH"/>
    </a:defPPr>
    <a:lvl1pPr marL="0" algn="l" defTabSz="3908793" rtl="0" eaLnBrk="1" latinLnBrk="0" hangingPunct="1">
      <a:defRPr sz="11942" kern="1200">
        <a:solidFill>
          <a:schemeClr val="tx1"/>
        </a:solidFill>
        <a:latin typeface="+mn-lt"/>
        <a:ea typeface="+mn-ea"/>
        <a:cs typeface="+mn-cs"/>
      </a:defRPr>
    </a:lvl1pPr>
    <a:lvl2pPr marL="1954396" algn="l" defTabSz="3908793" rtl="0" eaLnBrk="1" latinLnBrk="0" hangingPunct="1">
      <a:defRPr sz="11942" kern="1200">
        <a:solidFill>
          <a:schemeClr val="tx1"/>
        </a:solidFill>
        <a:latin typeface="+mn-lt"/>
        <a:ea typeface="+mn-ea"/>
        <a:cs typeface="+mn-cs"/>
      </a:defRPr>
    </a:lvl2pPr>
    <a:lvl3pPr marL="3908793" algn="l" defTabSz="3908793" rtl="0" eaLnBrk="1" latinLnBrk="0" hangingPunct="1">
      <a:defRPr sz="11942" kern="1200">
        <a:solidFill>
          <a:schemeClr val="tx1"/>
        </a:solidFill>
        <a:latin typeface="+mn-lt"/>
        <a:ea typeface="+mn-ea"/>
        <a:cs typeface="+mn-cs"/>
      </a:defRPr>
    </a:lvl3pPr>
    <a:lvl4pPr marL="5863189" algn="l" defTabSz="3908793" rtl="0" eaLnBrk="1" latinLnBrk="0" hangingPunct="1">
      <a:defRPr sz="11942" kern="1200">
        <a:solidFill>
          <a:schemeClr val="tx1"/>
        </a:solidFill>
        <a:latin typeface="+mn-lt"/>
        <a:ea typeface="+mn-ea"/>
        <a:cs typeface="+mn-cs"/>
      </a:defRPr>
    </a:lvl4pPr>
    <a:lvl5pPr marL="7817585" algn="l" defTabSz="3908793" rtl="0" eaLnBrk="1" latinLnBrk="0" hangingPunct="1">
      <a:defRPr sz="11942" kern="1200">
        <a:solidFill>
          <a:schemeClr val="tx1"/>
        </a:solidFill>
        <a:latin typeface="+mn-lt"/>
        <a:ea typeface="+mn-ea"/>
        <a:cs typeface="+mn-cs"/>
      </a:defRPr>
    </a:lvl5pPr>
    <a:lvl6pPr marL="9771981" algn="l" defTabSz="3908793" rtl="0" eaLnBrk="1" latinLnBrk="0" hangingPunct="1">
      <a:defRPr sz="11942" kern="1200">
        <a:solidFill>
          <a:schemeClr val="tx1"/>
        </a:solidFill>
        <a:latin typeface="+mn-lt"/>
        <a:ea typeface="+mn-ea"/>
        <a:cs typeface="+mn-cs"/>
      </a:defRPr>
    </a:lvl6pPr>
    <a:lvl7pPr marL="11726378" algn="l" defTabSz="3908793" rtl="0" eaLnBrk="1" latinLnBrk="0" hangingPunct="1">
      <a:defRPr sz="11942" kern="1200">
        <a:solidFill>
          <a:schemeClr val="tx1"/>
        </a:solidFill>
        <a:latin typeface="+mn-lt"/>
        <a:ea typeface="+mn-ea"/>
        <a:cs typeface="+mn-cs"/>
      </a:defRPr>
    </a:lvl7pPr>
    <a:lvl8pPr marL="13680774" algn="l" defTabSz="3908793" rtl="0" eaLnBrk="1" latinLnBrk="0" hangingPunct="1">
      <a:defRPr sz="11942" kern="1200">
        <a:solidFill>
          <a:schemeClr val="tx1"/>
        </a:solidFill>
        <a:latin typeface="+mn-lt"/>
        <a:ea typeface="+mn-ea"/>
        <a:cs typeface="+mn-cs"/>
      </a:defRPr>
    </a:lvl8pPr>
    <a:lvl9pPr marL="15635170" algn="l" defTabSz="3908793" rtl="0" eaLnBrk="1" latinLnBrk="0" hangingPunct="1">
      <a:defRPr sz="119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 userDrawn="1">
          <p15:clr>
            <a:srgbClr val="A4A3A4"/>
          </p15:clr>
        </p15:guide>
        <p15:guide id="2" pos="90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676" y="192"/>
      </p:cViewPr>
      <p:guideLst>
        <p:guide orient="horz" pos="12474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1" y="12303207"/>
            <a:ext cx="24483060" cy="84893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1" y="22442805"/>
            <a:ext cx="20162520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0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40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60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8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0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21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41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362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423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567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2610" y="1586037"/>
            <a:ext cx="6480810" cy="337925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0" y="1586037"/>
            <a:ext cx="18962370" cy="337925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519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219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6" y="25449851"/>
            <a:ext cx="24483060" cy="7865984"/>
          </a:xfrm>
        </p:spPr>
        <p:txBody>
          <a:bodyPr anchor="t"/>
          <a:lstStyle>
            <a:lvl1pPr algn="l">
              <a:defRPr sz="168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6" y="16786270"/>
            <a:ext cx="24483060" cy="8663580"/>
          </a:xfrm>
        </p:spPr>
        <p:txBody>
          <a:bodyPr anchor="b"/>
          <a:lstStyle>
            <a:lvl1pPr marL="0" indent="0">
              <a:buNone/>
              <a:defRPr sz="8445">
                <a:solidFill>
                  <a:schemeClr val="tx1">
                    <a:tint val="75000"/>
                  </a:schemeClr>
                </a:solidFill>
              </a:defRPr>
            </a:lvl1pPr>
            <a:lvl2pPr marL="1920264" indent="0">
              <a:buNone/>
              <a:defRPr sz="7556">
                <a:solidFill>
                  <a:schemeClr val="tx1">
                    <a:tint val="75000"/>
                  </a:schemeClr>
                </a:solidFill>
              </a:defRPr>
            </a:lvl2pPr>
            <a:lvl3pPr marL="3840528" indent="0">
              <a:buNone/>
              <a:defRPr sz="6756">
                <a:solidFill>
                  <a:schemeClr val="tx1">
                    <a:tint val="75000"/>
                  </a:schemeClr>
                </a:solidFill>
              </a:defRPr>
            </a:lvl3pPr>
            <a:lvl4pPr marL="5760792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4pPr>
            <a:lvl5pPr marL="7681056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5pPr>
            <a:lvl6pPr marL="9601320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6pPr>
            <a:lvl7pPr marL="11521584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7pPr>
            <a:lvl8pPr marL="13441848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8pPr>
            <a:lvl9pPr marL="15362112" indent="0">
              <a:buNone/>
              <a:defRPr sz="5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328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180" y="9241158"/>
            <a:ext cx="12721590" cy="26137436"/>
          </a:xfrm>
        </p:spPr>
        <p:txBody>
          <a:bodyPr/>
          <a:lstStyle>
            <a:lvl1pPr>
              <a:defRPr sz="11733"/>
            </a:lvl1pPr>
            <a:lvl2pPr>
              <a:defRPr sz="10045"/>
            </a:lvl2pPr>
            <a:lvl3pPr>
              <a:defRPr sz="8445"/>
            </a:lvl3pPr>
            <a:lvl4pPr>
              <a:defRPr sz="7556"/>
            </a:lvl4pPr>
            <a:lvl5pPr>
              <a:defRPr sz="7556"/>
            </a:lvl5pPr>
            <a:lvl6pPr>
              <a:defRPr sz="7556"/>
            </a:lvl6pPr>
            <a:lvl7pPr>
              <a:defRPr sz="7556"/>
            </a:lvl7pPr>
            <a:lvl8pPr>
              <a:defRPr sz="7556"/>
            </a:lvl8pPr>
            <a:lvl9pPr>
              <a:defRPr sz="75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41831" y="9241158"/>
            <a:ext cx="12721590" cy="26137436"/>
          </a:xfrm>
        </p:spPr>
        <p:txBody>
          <a:bodyPr/>
          <a:lstStyle>
            <a:lvl1pPr>
              <a:defRPr sz="11733"/>
            </a:lvl1pPr>
            <a:lvl2pPr>
              <a:defRPr sz="10045"/>
            </a:lvl2pPr>
            <a:lvl3pPr>
              <a:defRPr sz="8445"/>
            </a:lvl3pPr>
            <a:lvl4pPr>
              <a:defRPr sz="7556"/>
            </a:lvl4pPr>
            <a:lvl5pPr>
              <a:defRPr sz="7556"/>
            </a:lvl5pPr>
            <a:lvl6pPr>
              <a:defRPr sz="7556"/>
            </a:lvl6pPr>
            <a:lvl7pPr>
              <a:defRPr sz="7556"/>
            </a:lvl7pPr>
            <a:lvl8pPr>
              <a:defRPr sz="7556"/>
            </a:lvl8pPr>
            <a:lvl9pPr>
              <a:defRPr sz="75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265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8865278"/>
            <a:ext cx="12726592" cy="3694626"/>
          </a:xfrm>
        </p:spPr>
        <p:txBody>
          <a:bodyPr anchor="b"/>
          <a:lstStyle>
            <a:lvl1pPr marL="0" indent="0">
              <a:buNone/>
              <a:defRPr sz="10045" b="1"/>
            </a:lvl1pPr>
            <a:lvl2pPr marL="1920264" indent="0">
              <a:buNone/>
              <a:defRPr sz="8445" b="1"/>
            </a:lvl2pPr>
            <a:lvl3pPr marL="3840528" indent="0">
              <a:buNone/>
              <a:defRPr sz="7556" b="1"/>
            </a:lvl3pPr>
            <a:lvl4pPr marL="5760792" indent="0">
              <a:buNone/>
              <a:defRPr sz="6756" b="1"/>
            </a:lvl4pPr>
            <a:lvl5pPr marL="7681056" indent="0">
              <a:buNone/>
              <a:defRPr sz="6756" b="1"/>
            </a:lvl5pPr>
            <a:lvl6pPr marL="9601320" indent="0">
              <a:buNone/>
              <a:defRPr sz="6756" b="1"/>
            </a:lvl6pPr>
            <a:lvl7pPr marL="11521584" indent="0">
              <a:buNone/>
              <a:defRPr sz="6756" b="1"/>
            </a:lvl7pPr>
            <a:lvl8pPr marL="13441848" indent="0">
              <a:buNone/>
              <a:defRPr sz="6756" b="1"/>
            </a:lvl8pPr>
            <a:lvl9pPr marL="15362112" indent="0">
              <a:buNone/>
              <a:defRPr sz="6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2559903"/>
            <a:ext cx="12726592" cy="22818688"/>
          </a:xfrm>
        </p:spPr>
        <p:txBody>
          <a:bodyPr/>
          <a:lstStyle>
            <a:lvl1pPr>
              <a:defRPr sz="10045"/>
            </a:lvl1pPr>
            <a:lvl2pPr>
              <a:defRPr sz="8445"/>
            </a:lvl2pPr>
            <a:lvl3pPr>
              <a:defRPr sz="7556"/>
            </a:lvl3pPr>
            <a:lvl4pPr>
              <a:defRPr sz="6756"/>
            </a:lvl4pPr>
            <a:lvl5pPr>
              <a:defRPr sz="6756"/>
            </a:lvl5pPr>
            <a:lvl6pPr>
              <a:defRPr sz="6756"/>
            </a:lvl6pPr>
            <a:lvl7pPr>
              <a:defRPr sz="6756"/>
            </a:lvl7pPr>
            <a:lvl8pPr>
              <a:defRPr sz="6756"/>
            </a:lvl8pPr>
            <a:lvl9pPr>
              <a:defRPr sz="67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8865278"/>
            <a:ext cx="12731591" cy="3694626"/>
          </a:xfrm>
        </p:spPr>
        <p:txBody>
          <a:bodyPr anchor="b"/>
          <a:lstStyle>
            <a:lvl1pPr marL="0" indent="0">
              <a:buNone/>
              <a:defRPr sz="10045" b="1"/>
            </a:lvl1pPr>
            <a:lvl2pPr marL="1920264" indent="0">
              <a:buNone/>
              <a:defRPr sz="8445" b="1"/>
            </a:lvl2pPr>
            <a:lvl3pPr marL="3840528" indent="0">
              <a:buNone/>
              <a:defRPr sz="7556" b="1"/>
            </a:lvl3pPr>
            <a:lvl4pPr marL="5760792" indent="0">
              <a:buNone/>
              <a:defRPr sz="6756" b="1"/>
            </a:lvl4pPr>
            <a:lvl5pPr marL="7681056" indent="0">
              <a:buNone/>
              <a:defRPr sz="6756" b="1"/>
            </a:lvl5pPr>
            <a:lvl6pPr marL="9601320" indent="0">
              <a:buNone/>
              <a:defRPr sz="6756" b="1"/>
            </a:lvl6pPr>
            <a:lvl7pPr marL="11521584" indent="0">
              <a:buNone/>
              <a:defRPr sz="6756" b="1"/>
            </a:lvl7pPr>
            <a:lvl8pPr marL="13441848" indent="0">
              <a:buNone/>
              <a:defRPr sz="6756" b="1"/>
            </a:lvl8pPr>
            <a:lvl9pPr marL="15362112" indent="0">
              <a:buNone/>
              <a:defRPr sz="675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2559903"/>
            <a:ext cx="12731591" cy="22818688"/>
          </a:xfrm>
        </p:spPr>
        <p:txBody>
          <a:bodyPr/>
          <a:lstStyle>
            <a:lvl1pPr>
              <a:defRPr sz="10045"/>
            </a:lvl1pPr>
            <a:lvl2pPr>
              <a:defRPr sz="8445"/>
            </a:lvl2pPr>
            <a:lvl3pPr>
              <a:defRPr sz="7556"/>
            </a:lvl3pPr>
            <a:lvl4pPr>
              <a:defRPr sz="6756"/>
            </a:lvl4pPr>
            <a:lvl5pPr>
              <a:defRPr sz="6756"/>
            </a:lvl5pPr>
            <a:lvl6pPr>
              <a:defRPr sz="6756"/>
            </a:lvl6pPr>
            <a:lvl7pPr>
              <a:defRPr sz="6756"/>
            </a:lvl7pPr>
            <a:lvl8pPr>
              <a:defRPr sz="6756"/>
            </a:lvl8pPr>
            <a:lvl9pPr>
              <a:defRPr sz="675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405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574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173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2" y="1576864"/>
            <a:ext cx="9476186" cy="6710839"/>
          </a:xfrm>
        </p:spPr>
        <p:txBody>
          <a:bodyPr anchor="b"/>
          <a:lstStyle>
            <a:lvl1pPr algn="l">
              <a:defRPr sz="8445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576866"/>
            <a:ext cx="16102012" cy="33801728"/>
          </a:xfrm>
        </p:spPr>
        <p:txBody>
          <a:bodyPr/>
          <a:lstStyle>
            <a:lvl1pPr>
              <a:defRPr sz="13422"/>
            </a:lvl1pPr>
            <a:lvl2pPr>
              <a:defRPr sz="11733"/>
            </a:lvl2pPr>
            <a:lvl3pPr>
              <a:defRPr sz="10045"/>
            </a:lvl3pPr>
            <a:lvl4pPr>
              <a:defRPr sz="8445"/>
            </a:lvl4pPr>
            <a:lvl5pPr>
              <a:defRPr sz="8445"/>
            </a:lvl5pPr>
            <a:lvl6pPr>
              <a:defRPr sz="8445"/>
            </a:lvl6pPr>
            <a:lvl7pPr>
              <a:defRPr sz="8445"/>
            </a:lvl7pPr>
            <a:lvl8pPr>
              <a:defRPr sz="8445"/>
            </a:lvl8pPr>
            <a:lvl9pPr>
              <a:defRPr sz="844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2" y="8287706"/>
            <a:ext cx="9476186" cy="27090889"/>
          </a:xfrm>
        </p:spPr>
        <p:txBody>
          <a:bodyPr/>
          <a:lstStyle>
            <a:lvl1pPr marL="0" indent="0">
              <a:buNone/>
              <a:defRPr sz="5867"/>
            </a:lvl1pPr>
            <a:lvl2pPr marL="1920264" indent="0">
              <a:buNone/>
              <a:defRPr sz="5067"/>
            </a:lvl2pPr>
            <a:lvl3pPr marL="3840528" indent="0">
              <a:buNone/>
              <a:defRPr sz="4178"/>
            </a:lvl3pPr>
            <a:lvl4pPr marL="5760792" indent="0">
              <a:buNone/>
              <a:defRPr sz="3822"/>
            </a:lvl4pPr>
            <a:lvl5pPr marL="7681056" indent="0">
              <a:buNone/>
              <a:defRPr sz="3822"/>
            </a:lvl5pPr>
            <a:lvl6pPr marL="9601320" indent="0">
              <a:buNone/>
              <a:defRPr sz="3822"/>
            </a:lvl6pPr>
            <a:lvl7pPr marL="11521584" indent="0">
              <a:buNone/>
              <a:defRPr sz="3822"/>
            </a:lvl7pPr>
            <a:lvl8pPr marL="13441848" indent="0">
              <a:buNone/>
              <a:defRPr sz="3822"/>
            </a:lvl8pPr>
            <a:lvl9pPr marL="15362112" indent="0">
              <a:buNone/>
              <a:defRPr sz="38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442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8" y="27723465"/>
            <a:ext cx="17282160" cy="3272912"/>
          </a:xfrm>
        </p:spPr>
        <p:txBody>
          <a:bodyPr anchor="b"/>
          <a:lstStyle>
            <a:lvl1pPr algn="l">
              <a:defRPr sz="8445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8" y="3538776"/>
            <a:ext cx="17282160" cy="23762970"/>
          </a:xfrm>
        </p:spPr>
        <p:txBody>
          <a:bodyPr/>
          <a:lstStyle>
            <a:lvl1pPr marL="0" indent="0">
              <a:buNone/>
              <a:defRPr sz="13422"/>
            </a:lvl1pPr>
            <a:lvl2pPr marL="1920264" indent="0">
              <a:buNone/>
              <a:defRPr sz="11733"/>
            </a:lvl2pPr>
            <a:lvl3pPr marL="3840528" indent="0">
              <a:buNone/>
              <a:defRPr sz="10045"/>
            </a:lvl3pPr>
            <a:lvl4pPr marL="5760792" indent="0">
              <a:buNone/>
              <a:defRPr sz="8445"/>
            </a:lvl4pPr>
            <a:lvl5pPr marL="7681056" indent="0">
              <a:buNone/>
              <a:defRPr sz="8445"/>
            </a:lvl5pPr>
            <a:lvl6pPr marL="9601320" indent="0">
              <a:buNone/>
              <a:defRPr sz="8445"/>
            </a:lvl6pPr>
            <a:lvl7pPr marL="11521584" indent="0">
              <a:buNone/>
              <a:defRPr sz="8445"/>
            </a:lvl7pPr>
            <a:lvl8pPr marL="13441848" indent="0">
              <a:buNone/>
              <a:defRPr sz="8445"/>
            </a:lvl8pPr>
            <a:lvl9pPr marL="15362112" indent="0">
              <a:buNone/>
              <a:defRPr sz="8445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8" y="30996377"/>
            <a:ext cx="17282160" cy="4648078"/>
          </a:xfrm>
        </p:spPr>
        <p:txBody>
          <a:bodyPr/>
          <a:lstStyle>
            <a:lvl1pPr marL="0" indent="0">
              <a:buNone/>
              <a:defRPr sz="5867"/>
            </a:lvl1pPr>
            <a:lvl2pPr marL="1920264" indent="0">
              <a:buNone/>
              <a:defRPr sz="5067"/>
            </a:lvl2pPr>
            <a:lvl3pPr marL="3840528" indent="0">
              <a:buNone/>
              <a:defRPr sz="4178"/>
            </a:lvl3pPr>
            <a:lvl4pPr marL="5760792" indent="0">
              <a:buNone/>
              <a:defRPr sz="3822"/>
            </a:lvl4pPr>
            <a:lvl5pPr marL="7681056" indent="0">
              <a:buNone/>
              <a:defRPr sz="3822"/>
            </a:lvl5pPr>
            <a:lvl6pPr marL="9601320" indent="0">
              <a:buNone/>
              <a:defRPr sz="3822"/>
            </a:lvl6pPr>
            <a:lvl7pPr marL="11521584" indent="0">
              <a:buNone/>
              <a:defRPr sz="3822"/>
            </a:lvl7pPr>
            <a:lvl8pPr marL="13441848" indent="0">
              <a:buNone/>
              <a:defRPr sz="3822"/>
            </a:lvl8pPr>
            <a:lvl9pPr marL="15362112" indent="0">
              <a:buNone/>
              <a:defRPr sz="38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444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181" y="1586034"/>
            <a:ext cx="25923240" cy="6600825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1" y="9241158"/>
            <a:ext cx="25923240" cy="26137436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181" y="36707924"/>
            <a:ext cx="6720840" cy="210859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4E140-7033-445C-93D1-F8AB4DE38E44}" type="datetimeFigureOut">
              <a:rPr lang="th-TH" smtClean="0"/>
              <a:t>09/11/59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1231" y="36707924"/>
            <a:ext cx="9121140" cy="210859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42581" y="36707924"/>
            <a:ext cx="6720840" cy="210859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C45A1-9CF2-4E17-A1B0-3378E8F4FC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475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40528" rtl="0" eaLnBrk="1" latinLnBrk="0" hangingPunct="1">
        <a:spcBef>
          <a:spcPct val="0"/>
        </a:spcBef>
        <a:buNone/>
        <a:defRPr sz="184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198" indent="-1440198" algn="l" defTabSz="38405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3422" kern="1200">
          <a:solidFill>
            <a:schemeClr val="tx1"/>
          </a:solidFill>
          <a:latin typeface="+mn-lt"/>
          <a:ea typeface="+mn-ea"/>
          <a:cs typeface="+mn-cs"/>
        </a:defRPr>
      </a:lvl1pPr>
      <a:lvl2pPr marL="3120429" indent="-1200165" algn="l" defTabSz="3840528" rtl="0" eaLnBrk="1" latinLnBrk="0" hangingPunct="1">
        <a:spcBef>
          <a:spcPct val="20000"/>
        </a:spcBef>
        <a:buFont typeface="Arial" panose="020B0604020202020204" pitchFamily="34" charset="0"/>
        <a:buChar char="–"/>
        <a:defRPr sz="11733" kern="1200">
          <a:solidFill>
            <a:schemeClr val="tx1"/>
          </a:solidFill>
          <a:latin typeface="+mn-lt"/>
          <a:ea typeface="+mn-ea"/>
          <a:cs typeface="+mn-cs"/>
        </a:defRPr>
      </a:lvl2pPr>
      <a:lvl3pPr marL="4800660" indent="-960132" algn="l" defTabSz="3840528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45" kern="1200">
          <a:solidFill>
            <a:schemeClr val="tx1"/>
          </a:solidFill>
          <a:latin typeface="+mn-lt"/>
          <a:ea typeface="+mn-ea"/>
          <a:cs typeface="+mn-cs"/>
        </a:defRPr>
      </a:lvl3pPr>
      <a:lvl4pPr marL="6720924" indent="-960132" algn="l" defTabSz="3840528" rtl="0" eaLnBrk="1" latinLnBrk="0" hangingPunct="1">
        <a:spcBef>
          <a:spcPct val="20000"/>
        </a:spcBef>
        <a:buFont typeface="Arial" panose="020B0604020202020204" pitchFamily="34" charset="0"/>
        <a:buChar char="–"/>
        <a:defRPr sz="8445" kern="1200">
          <a:solidFill>
            <a:schemeClr val="tx1"/>
          </a:solidFill>
          <a:latin typeface="+mn-lt"/>
          <a:ea typeface="+mn-ea"/>
          <a:cs typeface="+mn-cs"/>
        </a:defRPr>
      </a:lvl4pPr>
      <a:lvl5pPr marL="8641188" indent="-960132" algn="l" defTabSz="3840528" rtl="0" eaLnBrk="1" latinLnBrk="0" hangingPunct="1">
        <a:spcBef>
          <a:spcPct val="20000"/>
        </a:spcBef>
        <a:buFont typeface="Arial" panose="020B0604020202020204" pitchFamily="34" charset="0"/>
        <a:buChar char="»"/>
        <a:defRPr sz="8445" kern="1200">
          <a:solidFill>
            <a:schemeClr val="tx1"/>
          </a:solidFill>
          <a:latin typeface="+mn-lt"/>
          <a:ea typeface="+mn-ea"/>
          <a:cs typeface="+mn-cs"/>
        </a:defRPr>
      </a:lvl5pPr>
      <a:lvl6pPr marL="10561452" indent="-960132" algn="l" defTabSz="3840528" rtl="0" eaLnBrk="1" latinLnBrk="0" hangingPunct="1">
        <a:spcBef>
          <a:spcPct val="20000"/>
        </a:spcBef>
        <a:buFont typeface="Arial" panose="020B0604020202020204" pitchFamily="34" charset="0"/>
        <a:buChar char="•"/>
        <a:defRPr sz="8445" kern="1200">
          <a:solidFill>
            <a:schemeClr val="tx1"/>
          </a:solidFill>
          <a:latin typeface="+mn-lt"/>
          <a:ea typeface="+mn-ea"/>
          <a:cs typeface="+mn-cs"/>
        </a:defRPr>
      </a:lvl6pPr>
      <a:lvl7pPr marL="12481716" indent="-960132" algn="l" defTabSz="3840528" rtl="0" eaLnBrk="1" latinLnBrk="0" hangingPunct="1">
        <a:spcBef>
          <a:spcPct val="20000"/>
        </a:spcBef>
        <a:buFont typeface="Arial" panose="020B0604020202020204" pitchFamily="34" charset="0"/>
        <a:buChar char="•"/>
        <a:defRPr sz="8445" kern="1200">
          <a:solidFill>
            <a:schemeClr val="tx1"/>
          </a:solidFill>
          <a:latin typeface="+mn-lt"/>
          <a:ea typeface="+mn-ea"/>
          <a:cs typeface="+mn-cs"/>
        </a:defRPr>
      </a:lvl7pPr>
      <a:lvl8pPr marL="14401980" indent="-960132" algn="l" defTabSz="3840528" rtl="0" eaLnBrk="1" latinLnBrk="0" hangingPunct="1">
        <a:spcBef>
          <a:spcPct val="20000"/>
        </a:spcBef>
        <a:buFont typeface="Arial" panose="020B0604020202020204" pitchFamily="34" charset="0"/>
        <a:buChar char="•"/>
        <a:defRPr sz="8445" kern="1200">
          <a:solidFill>
            <a:schemeClr val="tx1"/>
          </a:solidFill>
          <a:latin typeface="+mn-lt"/>
          <a:ea typeface="+mn-ea"/>
          <a:cs typeface="+mn-cs"/>
        </a:defRPr>
      </a:lvl8pPr>
      <a:lvl9pPr marL="16322244" indent="-960132" algn="l" defTabSz="3840528" rtl="0" eaLnBrk="1" latinLnBrk="0" hangingPunct="1">
        <a:spcBef>
          <a:spcPct val="20000"/>
        </a:spcBef>
        <a:buFont typeface="Arial" panose="020B0604020202020204" pitchFamily="34" charset="0"/>
        <a:buChar char="•"/>
        <a:defRPr sz="8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3840528" rtl="0" eaLnBrk="1" latinLnBrk="0" hangingPunct="1">
        <a:defRPr sz="11733" kern="1200">
          <a:solidFill>
            <a:schemeClr val="tx1"/>
          </a:solidFill>
          <a:latin typeface="+mn-lt"/>
          <a:ea typeface="+mn-ea"/>
          <a:cs typeface="+mn-cs"/>
        </a:defRPr>
      </a:lvl1pPr>
      <a:lvl2pPr marL="1920264" algn="l" defTabSz="3840528" rtl="0" eaLnBrk="1" latinLnBrk="0" hangingPunct="1">
        <a:defRPr sz="11733" kern="1200">
          <a:solidFill>
            <a:schemeClr val="tx1"/>
          </a:solidFill>
          <a:latin typeface="+mn-lt"/>
          <a:ea typeface="+mn-ea"/>
          <a:cs typeface="+mn-cs"/>
        </a:defRPr>
      </a:lvl2pPr>
      <a:lvl3pPr marL="3840528" algn="l" defTabSz="3840528" rtl="0" eaLnBrk="1" latinLnBrk="0" hangingPunct="1">
        <a:defRPr sz="11733" kern="1200">
          <a:solidFill>
            <a:schemeClr val="tx1"/>
          </a:solidFill>
          <a:latin typeface="+mn-lt"/>
          <a:ea typeface="+mn-ea"/>
          <a:cs typeface="+mn-cs"/>
        </a:defRPr>
      </a:lvl3pPr>
      <a:lvl4pPr marL="5760792" algn="l" defTabSz="3840528" rtl="0" eaLnBrk="1" latinLnBrk="0" hangingPunct="1">
        <a:defRPr sz="11733" kern="1200">
          <a:solidFill>
            <a:schemeClr val="tx1"/>
          </a:solidFill>
          <a:latin typeface="+mn-lt"/>
          <a:ea typeface="+mn-ea"/>
          <a:cs typeface="+mn-cs"/>
        </a:defRPr>
      </a:lvl4pPr>
      <a:lvl5pPr marL="7681056" algn="l" defTabSz="3840528" rtl="0" eaLnBrk="1" latinLnBrk="0" hangingPunct="1">
        <a:defRPr sz="11733" kern="1200">
          <a:solidFill>
            <a:schemeClr val="tx1"/>
          </a:solidFill>
          <a:latin typeface="+mn-lt"/>
          <a:ea typeface="+mn-ea"/>
          <a:cs typeface="+mn-cs"/>
        </a:defRPr>
      </a:lvl5pPr>
      <a:lvl6pPr marL="9601320" algn="l" defTabSz="3840528" rtl="0" eaLnBrk="1" latinLnBrk="0" hangingPunct="1">
        <a:defRPr sz="11733" kern="1200">
          <a:solidFill>
            <a:schemeClr val="tx1"/>
          </a:solidFill>
          <a:latin typeface="+mn-lt"/>
          <a:ea typeface="+mn-ea"/>
          <a:cs typeface="+mn-cs"/>
        </a:defRPr>
      </a:lvl6pPr>
      <a:lvl7pPr marL="11521584" algn="l" defTabSz="3840528" rtl="0" eaLnBrk="1" latinLnBrk="0" hangingPunct="1">
        <a:defRPr sz="11733" kern="1200">
          <a:solidFill>
            <a:schemeClr val="tx1"/>
          </a:solidFill>
          <a:latin typeface="+mn-lt"/>
          <a:ea typeface="+mn-ea"/>
          <a:cs typeface="+mn-cs"/>
        </a:defRPr>
      </a:lvl7pPr>
      <a:lvl8pPr marL="13441848" algn="l" defTabSz="3840528" rtl="0" eaLnBrk="1" latinLnBrk="0" hangingPunct="1">
        <a:defRPr sz="11733" kern="1200">
          <a:solidFill>
            <a:schemeClr val="tx1"/>
          </a:solidFill>
          <a:latin typeface="+mn-lt"/>
          <a:ea typeface="+mn-ea"/>
          <a:cs typeface="+mn-cs"/>
        </a:defRPr>
      </a:lvl8pPr>
      <a:lvl9pPr marL="15362112" algn="l" defTabSz="3840528" rtl="0" eaLnBrk="1" latinLnBrk="0" hangingPunct="1">
        <a:defRPr sz="11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8243" y="8985274"/>
            <a:ext cx="27951115" cy="399109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marL="742950" indent="-28575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2pPr>
            <a:lvl3pPr marL="11430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3pPr>
            <a:lvl4pPr marL="16002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4pPr>
            <a:lvl5pPr marL="20574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9pPr>
          </a:lstStyle>
          <a:p>
            <a:pPr eaLnBrk="1" hangingPunct="1"/>
            <a:r>
              <a:rPr lang="en-US" sz="3600" baseline="0" dirty="0"/>
              <a:t>Abstract</a:t>
            </a:r>
            <a:endParaRPr lang="th-TH" sz="3600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6840285" y="13273750"/>
            <a:ext cx="11563216" cy="879958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marL="742950" indent="-28575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2pPr>
            <a:lvl3pPr marL="11430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3pPr>
            <a:lvl4pPr marL="16002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4pPr>
            <a:lvl5pPr marL="20574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9pPr>
          </a:lstStyle>
          <a:p>
            <a:pPr eaLnBrk="1" hangingPunct="1"/>
            <a:r>
              <a:rPr lang="en-US" sz="3600" baseline="0" dirty="0" smtClean="0"/>
              <a:t>Methods</a:t>
            </a:r>
            <a:endParaRPr lang="th-TH" sz="3600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 smtClean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2400" baseline="0" dirty="0" smtClean="0"/>
          </a:p>
          <a:p>
            <a:pPr eaLnBrk="1" hangingPunct="1"/>
            <a:endParaRPr lang="th-TH" sz="2400" baseline="0" dirty="0"/>
          </a:p>
          <a:p>
            <a:pPr eaLnBrk="1" hangingPunct="1"/>
            <a:endParaRPr lang="en-US" sz="2000" baseline="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517512" y="4991336"/>
            <a:ext cx="2851133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Research Title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(</a:t>
            </a: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Thai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</a:t>
            </a:r>
            <a:r>
              <a:rPr lang="en-US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(English) 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</a:t>
            </a:r>
            <a:endParaRPr lang="th-TH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52328" y="7392173"/>
            <a:ext cx="26781691" cy="8447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89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Author(s) and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affiliation</a:t>
            </a:r>
            <a:r>
              <a:rPr lang="th-TH" sz="4889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...........................................................................................................................................................................................................</a:t>
            </a:r>
            <a:endParaRPr lang="th-TH" sz="4889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68243" y="13247414"/>
            <a:ext cx="15877773" cy="6179897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marL="742950" indent="-28575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2pPr>
            <a:lvl3pPr marL="11430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3pPr>
            <a:lvl4pPr marL="16002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4pPr>
            <a:lvl5pPr marL="20574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9pPr>
          </a:lstStyle>
          <a:p>
            <a:pPr eaLnBrk="1" hangingPunct="1"/>
            <a:r>
              <a:rPr lang="en-US" sz="3600" baseline="0" dirty="0"/>
              <a:t>Introduction</a:t>
            </a:r>
            <a:endParaRPr lang="th-TH" sz="3600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 smtClean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68243" y="22346471"/>
            <a:ext cx="27935259" cy="727429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marL="742950" indent="-28575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2pPr>
            <a:lvl3pPr marL="11430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3pPr>
            <a:lvl4pPr marL="16002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4pPr>
            <a:lvl5pPr marL="20574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9pPr>
          </a:lstStyle>
          <a:p>
            <a:pPr eaLnBrk="1" hangingPunct="1"/>
            <a:r>
              <a:rPr lang="en-US" sz="3600" baseline="0" dirty="0"/>
              <a:t>Results</a:t>
            </a:r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17512" y="30439931"/>
            <a:ext cx="27800036" cy="5632696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marL="742950" indent="-28575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2pPr>
            <a:lvl3pPr marL="11430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3pPr>
            <a:lvl4pPr marL="16002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4pPr>
            <a:lvl5pPr marL="20574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9pPr>
          </a:lstStyle>
          <a:p>
            <a:pPr eaLnBrk="1" hangingPunct="1"/>
            <a:r>
              <a:rPr lang="en-US" sz="3600" baseline="0" dirty="0"/>
              <a:t>Conclusions and </a:t>
            </a:r>
            <a:r>
              <a:rPr lang="en-US" sz="3600" baseline="0" dirty="0" smtClean="0"/>
              <a:t>Discussion</a:t>
            </a:r>
            <a:endParaRPr lang="th-TH" sz="3600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17512" y="36344289"/>
            <a:ext cx="15540471" cy="265046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marL="742950" indent="-28575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2pPr>
            <a:lvl3pPr marL="11430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3pPr>
            <a:lvl4pPr marL="16002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4pPr>
            <a:lvl5pPr marL="20574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9pPr>
          </a:lstStyle>
          <a:p>
            <a:r>
              <a:rPr lang="en-US" sz="3600" dirty="0"/>
              <a:t>References</a:t>
            </a:r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6593500" y="36344289"/>
            <a:ext cx="11724048" cy="2595711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1pPr>
            <a:lvl2pPr marL="742950" indent="-28575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2pPr>
            <a:lvl3pPr marL="11430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3pPr>
            <a:lvl4pPr marL="16002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4pPr>
            <a:lvl5pPr marL="2057400" indent="-228600" defTabSz="3919538" eaLnBrk="0" hangingPunct="0"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5pPr>
            <a:lvl6pPr marL="25146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6pPr>
            <a:lvl7pPr marL="29718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7pPr>
            <a:lvl8pPr marL="34290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8pPr>
            <a:lvl9pPr marL="3886200" indent="-228600" defTabSz="3919538" eaLnBrk="0" fontAlgn="base" hangingPunct="0">
              <a:spcBef>
                <a:spcPct val="0"/>
              </a:spcBef>
              <a:spcAft>
                <a:spcPct val="0"/>
              </a:spcAft>
              <a:defRPr sz="3200" b="1" baseline="-2500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defRPr>
            </a:lvl9pPr>
          </a:lstStyle>
          <a:p>
            <a:pPr eaLnBrk="1" hangingPunct="1"/>
            <a:r>
              <a:rPr lang="en-US" sz="3600" baseline="0" dirty="0" smtClean="0"/>
              <a:t>Acknowledgement</a:t>
            </a:r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th-TH" sz="3556" baseline="0" dirty="0"/>
          </a:p>
          <a:p>
            <a:pPr eaLnBrk="1" hangingPunct="1"/>
            <a:endParaRPr lang="en-US" sz="3556" baseline="0" dirty="0" smtClean="0"/>
          </a:p>
          <a:p>
            <a:pPr eaLnBrk="1" hangingPunct="1"/>
            <a:endParaRPr lang="th-TH" sz="2000" baseline="0" dirty="0"/>
          </a:p>
        </p:txBody>
      </p:sp>
      <p:grpSp>
        <p:nvGrpSpPr>
          <p:cNvPr id="35" name="กลุ่ม 34"/>
          <p:cNvGrpSpPr/>
          <p:nvPr/>
        </p:nvGrpSpPr>
        <p:grpSpPr>
          <a:xfrm>
            <a:off x="0" y="0"/>
            <a:ext cx="23618824" cy="4536779"/>
            <a:chOff x="0" y="0"/>
            <a:chExt cx="23618824" cy="4536779"/>
          </a:xfrm>
        </p:grpSpPr>
        <p:pic>
          <p:nvPicPr>
            <p:cNvPr id="11" name="รูปภาพ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432"/>
            <a:stretch/>
          </p:blipFill>
          <p:spPr>
            <a:xfrm>
              <a:off x="0" y="0"/>
              <a:ext cx="23618824" cy="4536779"/>
            </a:xfrm>
            <a:prstGeom prst="rect">
              <a:avLst/>
            </a:prstGeom>
          </p:spPr>
        </p:pic>
        <p:sp>
          <p:nvSpPr>
            <p:cNvPr id="6" name="สี่เหลี่ยมผืนผ้า 5"/>
            <p:cNvSpPr/>
            <p:nvPr/>
          </p:nvSpPr>
          <p:spPr>
            <a:xfrm>
              <a:off x="8856984" y="576339"/>
              <a:ext cx="14401800" cy="280076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spcAft>
                  <a:spcPts val="0"/>
                </a:spcAft>
                <a:tabLst>
                  <a:tab pos="2637155" algn="ctr"/>
                  <a:tab pos="5274310" algn="r"/>
                </a:tabLst>
              </a:pPr>
              <a:r>
                <a:rPr lang="en-US" sz="8800" b="1" dirty="0" smtClean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The </a:t>
              </a:r>
              <a:r>
                <a:rPr lang="en-US" sz="8800" b="1" dirty="0" smtClean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41</a:t>
              </a:r>
              <a:r>
                <a:rPr lang="en-US" sz="8800" b="1" baseline="30000" dirty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s</a:t>
              </a:r>
              <a:r>
                <a:rPr lang="en-US" sz="8800" b="1" baseline="30000" dirty="0" smtClean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t</a:t>
              </a:r>
              <a:r>
                <a:rPr lang="en-US" sz="8800" b="1" dirty="0" smtClean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 </a:t>
              </a:r>
              <a:r>
                <a:rPr lang="en-US" sz="8800" b="1" dirty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National and </a:t>
              </a:r>
              <a:r>
                <a:rPr lang="en-US" sz="8800" b="1" dirty="0" smtClean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5</a:t>
              </a:r>
              <a:r>
                <a:rPr lang="en-US" sz="8800" b="1" baseline="30000" dirty="0" smtClean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th</a:t>
              </a:r>
              <a:r>
                <a:rPr lang="en-US" sz="8800" b="1" dirty="0" smtClean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 International </a:t>
              </a:r>
              <a:r>
                <a:rPr lang="en-US" sz="8800" b="1" dirty="0">
                  <a:latin typeface="TH Niramit AS" panose="02000506000000020004" pitchFamily="2" charset="-34"/>
                  <a:ea typeface="Times New Roman" panose="02020603050405020304" pitchFamily="18" charset="0"/>
                  <a:cs typeface="TH Niramit AS" panose="02000506000000020004" pitchFamily="2" charset="-34"/>
                </a:rPr>
                <a:t>Graduate Research Conference</a:t>
              </a:r>
              <a:endParaRPr lang="en-US" sz="8800" b="1" dirty="0">
                <a:effectLst/>
                <a:latin typeface="TH Niramit AS" panose="02000506000000020004" pitchFamily="2" charset="-34"/>
                <a:ea typeface="Times New Roman" panose="02020603050405020304" pitchFamily="18" charset="0"/>
                <a:cs typeface="TH Niramit AS" panose="02000506000000020004" pitchFamily="2" charset="-34"/>
              </a:endParaRPr>
            </a:p>
          </p:txBody>
        </p:sp>
        <p:grpSp>
          <p:nvGrpSpPr>
            <p:cNvPr id="32" name="กลุ่ม 31"/>
            <p:cNvGrpSpPr/>
            <p:nvPr/>
          </p:nvGrpSpPr>
          <p:grpSpPr>
            <a:xfrm>
              <a:off x="0" y="504331"/>
              <a:ext cx="8569152" cy="3287552"/>
              <a:chOff x="0" y="504331"/>
              <a:chExt cx="8569152" cy="3287552"/>
            </a:xfrm>
          </p:grpSpPr>
          <p:sp>
            <p:nvSpPr>
              <p:cNvPr id="28" name="สี่เหลี่ยมผืนผ้า 27"/>
              <p:cNvSpPr/>
              <p:nvPr/>
            </p:nvSpPr>
            <p:spPr>
              <a:xfrm>
                <a:off x="0" y="504331"/>
                <a:ext cx="8569152" cy="32875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pic>
            <p:nvPicPr>
              <p:cNvPr id="12" name="รูปภาพ 1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6824" y="1300983"/>
                <a:ext cx="2323978" cy="1795636"/>
              </a:xfrm>
              <a:prstGeom prst="rect">
                <a:avLst/>
              </a:prstGeom>
            </p:spPr>
          </p:pic>
          <p:pic>
            <p:nvPicPr>
              <p:cNvPr id="25" name="รูปภาพ 2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46304" y="873183"/>
                <a:ext cx="1590735" cy="2346727"/>
              </a:xfrm>
              <a:prstGeom prst="rect">
                <a:avLst/>
              </a:prstGeom>
            </p:spPr>
          </p:pic>
          <p:pic>
            <p:nvPicPr>
              <p:cNvPr id="27" name="รูปภาพ 2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652" y="1195499"/>
                <a:ext cx="2838860" cy="1979172"/>
              </a:xfrm>
              <a:prstGeom prst="rect">
                <a:avLst/>
              </a:prstGeom>
            </p:spPr>
          </p:pic>
        </p:grpSp>
      </p:grpSp>
      <p:sp>
        <p:nvSpPr>
          <p:cNvPr id="29" name="สี่เหลี่ยมผืนผ้า 28"/>
          <p:cNvSpPr/>
          <p:nvPr/>
        </p:nvSpPr>
        <p:spPr>
          <a:xfrm>
            <a:off x="23618824" y="275"/>
            <a:ext cx="5184776" cy="4536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24942238" y="1195499"/>
            <a:ext cx="231666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Image</a:t>
            </a:r>
            <a:endParaRPr lang="th-TH" sz="8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517511" y="19658459"/>
            <a:ext cx="15828505" cy="230832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Research Objectives</a:t>
            </a:r>
          </a:p>
          <a:p>
            <a:endParaRPr lang="th-TH" sz="3600" dirty="0" smtClean="0"/>
          </a:p>
          <a:p>
            <a:endParaRPr lang="th-TH" sz="3600" dirty="0" smtClean="0"/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7359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C754488137EAB44E82E03F11DCABFCED" ma:contentTypeVersion="4" ma:contentTypeDescription="สร้างเอกสารใหม่" ma:contentTypeScope="" ma:versionID="47ee22fd458af64ba22bac4f9bccdf78">
  <xsd:schema xmlns:xsd="http://www.w3.org/2001/XMLSchema" xmlns:xs="http://www.w3.org/2001/XMLSchema" xmlns:p="http://schemas.microsoft.com/office/2006/metadata/properties" xmlns:ns1="http://schemas.microsoft.com/sharepoint/v3" xmlns:ns2="e77d2561-bcfa-49b5-a262-322869e58ba5" targetNamespace="http://schemas.microsoft.com/office/2006/metadata/properties" ma:root="true" ma:fieldsID="a9622b9e5b6a464e7bec19ca5c13d41a" ns1:_="" ns2:_="">
    <xsd:import namespace="http://schemas.microsoft.com/sharepoint/v3"/>
    <xsd:import namespace="e77d2561-bcfa-49b5-a262-322869e58ba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กำหนดการวันที่เริ่ม" ma:description="วันที่เริ่มต้นของการจัดกำหนดการคือคอลัมน์ของไซต์ที่สร้างขึ้นโดยฟีเจอร์การเผยแพร่ ซึ่งใช้เพื่อระบุวันที่และเวลาที่หน้านี้จะปรากฏให้ผู้เยี่ยมชมไซต์เห็นเป็นครั้งแรก" ma:internalName="PublishingStartDate">
      <xsd:simpleType>
        <xsd:restriction base="dms:Unknown"/>
      </xsd:simpleType>
    </xsd:element>
    <xsd:element name="PublishingExpirationDate" ma:index="12" nillable="true" ma:displayName="กำหนดการวันที่สิ้นสุด" ma:description="การจัดกำหนดการวันสิ้นสุดคือคอลัมน์ของไซต์ที่สร้างขึ้นโดยฟีเจอร์การเผยแพร่ ซึ่งใช้เพื่อระบุวันที่และเวลาที่หน้านี้จะไม่ปรากฏให้ผู้เยี่ยมชมไซต์เห็นอีกต่อไป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d2561-bcfa-49b5-a262-322869e58ba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ค่าของรหัสเอกสาร" ma:description="ค่าของรหัสเอกสารที่กำหนดให้กับรายการนี้" ma:internalName="_dlc_DocId" ma:readOnly="true">
      <xsd:simpleType>
        <xsd:restriction base="dms:Text"/>
      </xsd:simpleType>
    </xsd:element>
    <xsd:element name="_dlc_DocIdUrl" ma:index="9" nillable="true" ma:displayName="รหัสเอกสาร" ma:description="ลิงก์ถาวรไปยังเอกสารนี้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ยืนยัน ID" ma:description="เก็บ ID เพื่อเพิ่ม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7d2561-bcfa-49b5-a262-322869e58ba5">T4E64WKFKXEZ-2-430</_dlc_DocId>
    <_dlc_DocIdUrl xmlns="e77d2561-bcfa-49b5-a262-322869e58ba5">
      <Url>https://treechawa.psu.ac.th/sites/GRAD/_layouts/15/DocIdRedir.aspx?ID=T4E64WKFKXEZ-2-430</Url>
      <Description>T4E64WKFKXEZ-2-430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7DDF5F-2801-4644-8C99-36A7889B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7d2561-bcfa-49b5-a262-322869e58b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521E4-8583-43DB-A586-E09714C3D47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2DD0BDB-58DF-4D80-AC22-0BC6A32B1CF4}">
  <ds:schemaRefs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e77d2561-bcfa-49b5-a262-322869e58ba5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0EAEEF5-78E2-47B3-8CB3-1717CDA271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37</Words>
  <Application>Microsoft Office PowerPoint</Application>
  <PresentationFormat>กำหนดเอง</PresentationFormat>
  <Paragraphs>61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TH Niramit AS</vt:lpstr>
      <vt:lpstr>TH SarabunPSK</vt:lpstr>
      <vt:lpstr>Times New Roman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member</dc:creator>
  <cp:lastModifiedBy>VRU</cp:lastModifiedBy>
  <cp:revision>14</cp:revision>
  <dcterms:created xsi:type="dcterms:W3CDTF">2016-04-07T06:13:44Z</dcterms:created>
  <dcterms:modified xsi:type="dcterms:W3CDTF">2016-11-09T08:04:38Z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0x010100C754488137EAB44E82E03F11DCABFCED</vt:lpwstr>
  </property>
  <property fmtid="{D5CDD505-2E9C-101B-9397-08002B2CF9AE}" pid="3" name="_dlc_DocIdItemGuid">
    <vt:lpwstr>3a18fe86-b082-42c5-8df7-12ab2f0afedc</vt:lpwstr>
  </property>
</Properties>
</file>